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5" r:id="rId7"/>
    <p:sldId id="266" r:id="rId8"/>
    <p:sldId id="269" r:id="rId9"/>
    <p:sldId id="268" r:id="rId10"/>
    <p:sldId id="267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3"/>
          <a:stretch/>
        </p:blipFill>
        <p:spPr bwMode="auto">
          <a:xfrm>
            <a:off x="1" y="1412776"/>
            <a:ext cx="9143999" cy="395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39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79"/>
            <a:ext cx="9144000" cy="502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32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27" y="764704"/>
            <a:ext cx="914153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11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8"/>
          <a:stretch/>
        </p:blipFill>
        <p:spPr bwMode="auto">
          <a:xfrm>
            <a:off x="395536" y="404664"/>
            <a:ext cx="5292080" cy="285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458" y="3284984"/>
            <a:ext cx="5101047" cy="284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04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 семинара</a:t>
            </a:r>
            <a:endParaRPr lang="ru-RU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16" y="1484784"/>
            <a:ext cx="9167367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12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92696"/>
            <a:ext cx="914400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59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7391" r="35476" b="41688"/>
          <a:stretch/>
        </p:blipFill>
        <p:spPr bwMode="auto">
          <a:xfrm>
            <a:off x="4572000" y="260648"/>
            <a:ext cx="4390394" cy="117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361930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2636912"/>
            <a:ext cx="3449981" cy="258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4402786"/>
            <a:ext cx="3726629" cy="205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75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29525" r="47629" b="40236"/>
          <a:stretch/>
        </p:blipFill>
        <p:spPr bwMode="auto">
          <a:xfrm>
            <a:off x="1979712" y="188640"/>
            <a:ext cx="4572000" cy="1570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55471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70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43" y="764704"/>
            <a:ext cx="9191273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93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49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55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48" y="764704"/>
            <a:ext cx="921431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31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20961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74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Цель семинара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Тимур</dc:creator>
  <cp:lastModifiedBy>kab16</cp:lastModifiedBy>
  <cp:revision>14</cp:revision>
  <dcterms:created xsi:type="dcterms:W3CDTF">2021-12-06T15:45:09Z</dcterms:created>
  <dcterms:modified xsi:type="dcterms:W3CDTF">2021-12-23T03:43:49Z</dcterms:modified>
</cp:coreProperties>
</file>